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B468974-A43A-4F15-80CC-5DD761A27045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8F30427-7FEF-4215-93A1-3B370F2A47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Pediatrician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Lauren De Luca</a:t>
            </a:r>
            <a:endParaRPr lang="en-US" dirty="0"/>
          </a:p>
        </p:txBody>
      </p:sp>
      <p:pic>
        <p:nvPicPr>
          <p:cNvPr id="9" name="Picture 8" descr="232323232fp7345__nu=3276_9_2_8_6_WSNRCG=3764_3685832_nu0mr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77084">
            <a:off x="389313" y="382037"/>
            <a:ext cx="2389313" cy="1791985"/>
          </a:xfrm>
          <a:prstGeom prst="rect">
            <a:avLst/>
          </a:prstGeom>
        </p:spPr>
      </p:pic>
      <p:pic>
        <p:nvPicPr>
          <p:cNvPr id="10" name="Picture 9" descr="232323232fp635_2_nu=3276_9_2_8_6_WSNRCG=3764_3897532_nu0mr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8880">
            <a:off x="6026977" y="388717"/>
            <a:ext cx="2382265" cy="1786699"/>
          </a:xfrm>
          <a:prstGeom prst="rect">
            <a:avLst/>
          </a:prstGeom>
        </p:spPr>
      </p:pic>
      <p:pic>
        <p:nvPicPr>
          <p:cNvPr id="11" name="Picture 10" descr="232323232fp635_5_nu=3276_9_2_8_6_WSNRCG=3764_2727_32_nu0mr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08970">
            <a:off x="6142455" y="2380884"/>
            <a:ext cx="2540000" cy="1905000"/>
          </a:xfrm>
          <a:prstGeom prst="rect">
            <a:avLst/>
          </a:prstGeom>
        </p:spPr>
      </p:pic>
      <p:pic>
        <p:nvPicPr>
          <p:cNvPr id="12" name="Picture 11" descr="232323232fp63632_nu=3276_9_2_8_6_WSNRCG=375647_5_732_nu0mrj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762000"/>
            <a:ext cx="2567464" cy="3429000"/>
          </a:xfrm>
          <a:prstGeom prst="rect">
            <a:avLst/>
          </a:prstGeom>
        </p:spPr>
      </p:pic>
      <p:pic>
        <p:nvPicPr>
          <p:cNvPr id="6" name="Picture 5" descr="mrs. huss's babi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83879">
            <a:off x="509453" y="2390664"/>
            <a:ext cx="2286000" cy="17145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Specialize in the care of young people</a:t>
            </a:r>
          </a:p>
          <a:p>
            <a:r>
              <a:rPr lang="en-US" dirty="0" smtClean="0"/>
              <a:t>Conduct physical exams and order tests to diagnose diseases and injuries</a:t>
            </a:r>
          </a:p>
          <a:p>
            <a:r>
              <a:rPr lang="en-US" dirty="0" smtClean="0"/>
              <a:t>Recommend treatment, such as medication, surgery, or rehabilitation</a:t>
            </a:r>
          </a:p>
          <a:p>
            <a:r>
              <a:rPr lang="en-US" dirty="0" smtClean="0"/>
              <a:t>Help patients through difficult times, such as puberty or family problems</a:t>
            </a:r>
          </a:p>
          <a:p>
            <a:r>
              <a:rPr lang="en-US" dirty="0" smtClean="0"/>
              <a:t>Often communicate with social workers, family members, and other health care workers</a:t>
            </a:r>
          </a:p>
        </p:txBody>
      </p:sp>
    </p:spTree>
  </p:cSld>
  <p:clrMapOvr>
    <a:masterClrMapping/>
  </p:clrMapOvr>
  <p:transition spd="slow" advTm="16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Place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1800" dirty="0" smtClean="0"/>
              <a:t>Work for hospitals, health clinics, government agencies, and colleges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Many are self-employed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Open own private practice offices, or become partners with other physicians in clinics.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Some also work in colleges as professors.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Often work 45 to 60 hours a week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Administrative work, such as getting involved in teaching or research, can take up a large part of a pediatrician’s day</a:t>
            </a:r>
          </a:p>
          <a:p>
            <a:pPr>
              <a:buFont typeface="Arial" pitchFamily="34" charset="0"/>
              <a:buChar char="•"/>
            </a:pPr>
            <a:endParaRPr lang="en-US" sz="1800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7" name="Content Placeholder 6" descr="ChildrensHospitalI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35260">
            <a:off x="5045042" y="769115"/>
            <a:ext cx="3228976" cy="2421732"/>
          </a:xfrm>
        </p:spPr>
      </p:pic>
      <p:pic>
        <p:nvPicPr>
          <p:cNvPr id="8" name="Picture 7" descr="hippo_exam_ro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94230">
            <a:off x="4018400" y="3116077"/>
            <a:ext cx="3154665" cy="2369504"/>
          </a:xfrm>
          <a:prstGeom prst="rect">
            <a:avLst/>
          </a:prstGeom>
        </p:spPr>
      </p:pic>
    </p:spTree>
  </p:cSld>
  <p:clrMapOvr>
    <a:masterClrMapping/>
  </p:clrMapOvr>
  <p:transition spd="slow" advTm="2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1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2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3"/>
                            </p:stCondLst>
                            <p:childTnLst>
                              <p:par>
                                <p:cTn id="7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4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5"/>
                            </p:stCondLst>
                            <p:childTnLst>
                              <p:par>
                                <p:cTn id="1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and Training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Minimum is a bachelor’s degree</a:t>
            </a:r>
          </a:p>
          <a:p>
            <a:r>
              <a:rPr lang="en-US" dirty="0" smtClean="0"/>
              <a:t>Earn Doctor of Medicine degree (MD)</a:t>
            </a:r>
          </a:p>
          <a:p>
            <a:r>
              <a:rPr lang="en-US" dirty="0" smtClean="0"/>
              <a:t>Write Medical College Admission Test (MCAT)</a:t>
            </a:r>
          </a:p>
          <a:p>
            <a:r>
              <a:rPr lang="en-US" dirty="0" smtClean="0"/>
              <a:t>Complete a residency</a:t>
            </a:r>
          </a:p>
          <a:p>
            <a:r>
              <a:rPr lang="en-US" dirty="0" smtClean="0"/>
              <a:t>Specializing in pediatric field requires extra training</a:t>
            </a:r>
          </a:p>
        </p:txBody>
      </p:sp>
    </p:spTree>
  </p:cSld>
  <p:clrMapOvr>
    <a:masterClrMapping/>
  </p:clrMapOvr>
  <p:transition spd="slow" advClick="0" advTm="1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Earnings</a:t>
            </a:r>
            <a:endParaRPr lang="en-US" dirty="0"/>
          </a:p>
        </p:txBody>
      </p:sp>
      <p:pic>
        <p:nvPicPr>
          <p:cNvPr id="6" name="Content Placeholder 5" descr="7_2006_financeChart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2209800"/>
            <a:ext cx="4391186" cy="3048000"/>
          </a:xfrm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$100,000 to $300,000 a year or more</a:t>
            </a:r>
          </a:p>
          <a:p>
            <a:r>
              <a:rPr lang="en-US" dirty="0" smtClean="0"/>
              <a:t>Depend on location, experience, and hours worked</a:t>
            </a:r>
          </a:p>
          <a:p>
            <a:r>
              <a:rPr lang="en-US" dirty="0" smtClean="0"/>
              <a:t>Subspecialty training leads to higher incomes</a:t>
            </a:r>
          </a:p>
          <a:p>
            <a:r>
              <a:rPr lang="en-US" dirty="0" smtClean="0"/>
              <a:t>Benefits may include: health and life insurance, pension plans, paid vacation, etc.</a:t>
            </a:r>
          </a:p>
          <a:p>
            <a:r>
              <a:rPr lang="en-US" dirty="0" smtClean="0"/>
              <a:t>Pediatricians with successful practice and many years of experience make well over $300,000 a year.</a:t>
            </a:r>
          </a:p>
        </p:txBody>
      </p:sp>
    </p:spTree>
  </p:cSld>
  <p:clrMapOvr>
    <a:masterClrMapping/>
  </p:clrMapOvr>
  <p:transition spd="slow" advClick="0" advTm="19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Attributes and Abilities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an amazing ability to listen</a:t>
            </a:r>
          </a:p>
          <a:p>
            <a:r>
              <a:rPr lang="en-US" dirty="0" smtClean="0"/>
              <a:t>Must be hardworking</a:t>
            </a:r>
          </a:p>
          <a:p>
            <a:r>
              <a:rPr lang="en-US" dirty="0" smtClean="0"/>
              <a:t>Must be honest, trustworthy, etc</a:t>
            </a:r>
          </a:p>
          <a:p>
            <a:r>
              <a:rPr lang="en-US" dirty="0" smtClean="0"/>
              <a:t>Must like kids</a:t>
            </a:r>
          </a:p>
          <a:p>
            <a:r>
              <a:rPr lang="en-US" dirty="0" smtClean="0"/>
              <a:t>Can make kids feel their best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 advClick="0" advTm="1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 chose this Job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It’s a chance to make a lot of money</a:t>
            </a:r>
          </a:p>
          <a:p>
            <a:r>
              <a:rPr lang="en-US" dirty="0" smtClean="0"/>
              <a:t>I like working with kids</a:t>
            </a:r>
          </a:p>
          <a:p>
            <a:r>
              <a:rPr lang="en-US" dirty="0" smtClean="0"/>
              <a:t>Maybe I can make a big difference in children's lives</a:t>
            </a:r>
          </a:p>
          <a:p>
            <a:r>
              <a:rPr lang="en-US" dirty="0" smtClean="0"/>
              <a:t>You get to see your patients grow up</a:t>
            </a:r>
          </a:p>
          <a:p>
            <a:r>
              <a:rPr lang="en-US" dirty="0" smtClean="0"/>
              <a:t>It feels good to help a sick kid feel better </a:t>
            </a:r>
            <a:endParaRPr lang="en-US" dirty="0"/>
          </a:p>
        </p:txBody>
      </p:sp>
      <p:pic>
        <p:nvPicPr>
          <p:cNvPr id="7" name="Content Placeholder 6" descr="232323232fp63572_nu=3276_9_2_8_6_WSNRCG=37564753;432_nu0mrj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43400" y="2133600"/>
            <a:ext cx="4673600" cy="3505200"/>
          </a:xfrm>
        </p:spPr>
      </p:pic>
    </p:spTree>
  </p:cSld>
  <p:clrMapOvr>
    <a:masterClrMapping/>
  </p:clrMapOvr>
  <p:transition spd="slow" advClick="0" advTm="1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Backup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would try to become a doctor</a:t>
            </a:r>
          </a:p>
          <a:p>
            <a:r>
              <a:rPr lang="en-US" dirty="0" smtClean="0"/>
              <a:t>I like the medical field, so I wouldn’t do something completely different</a:t>
            </a:r>
          </a:p>
          <a:p>
            <a:r>
              <a:rPr lang="en-US" dirty="0" smtClean="0"/>
              <a:t>Like diagnosing diseases</a:t>
            </a:r>
          </a:p>
          <a:p>
            <a:r>
              <a:rPr lang="en-US" dirty="0" smtClean="0"/>
              <a:t>Like to tell patients their treatments</a:t>
            </a:r>
          </a:p>
          <a:p>
            <a:r>
              <a:rPr lang="en-US" dirty="0" smtClean="0"/>
              <a:t>I’d be glad to make people healthier</a:t>
            </a:r>
            <a:endParaRPr lang="en-US" dirty="0"/>
          </a:p>
        </p:txBody>
      </p:sp>
    </p:spTree>
  </p:cSld>
  <p:clrMapOvr>
    <a:masterClrMapping/>
  </p:clrMapOvr>
  <p:transition spd="slow" advTm="1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255</TotalTime>
  <Words>340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Trek</vt:lpstr>
      <vt:lpstr>Pediatrician</vt:lpstr>
      <vt:lpstr>Core Tasks</vt:lpstr>
      <vt:lpstr>Work Place</vt:lpstr>
      <vt:lpstr>Education and Training</vt:lpstr>
      <vt:lpstr>Earnings</vt:lpstr>
      <vt:lpstr>Attributes and Abilities</vt:lpstr>
      <vt:lpstr>Why I chose this Job</vt:lpstr>
      <vt:lpstr>My Backup Plan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Pediatrician</dc:title>
  <dc:creator>Valued Acer Customer</dc:creator>
  <cp:lastModifiedBy>Valued Acer Customer</cp:lastModifiedBy>
  <cp:revision>23</cp:revision>
  <dcterms:created xsi:type="dcterms:W3CDTF">2012-02-17T19:19:55Z</dcterms:created>
  <dcterms:modified xsi:type="dcterms:W3CDTF">2012-02-27T19:30:34Z</dcterms:modified>
</cp:coreProperties>
</file>